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71" r:id="rId13"/>
    <p:sldId id="269" r:id="rId14"/>
    <p:sldId id="268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Cardboard Boat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Config</a:t>
            </a:r>
            <a:r>
              <a:rPr lang="en-US" dirty="0" smtClean="0"/>
              <a:t>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19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57400" y="1416669"/>
            <a:ext cx="5109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lbs.), Stacked</a:t>
            </a:r>
            <a:endParaRPr lang="en-US" sz="3200" dirty="0"/>
          </a:p>
        </p:txBody>
      </p:sp>
      <p:pic>
        <p:nvPicPr>
          <p:cNvPr id="7170" name="Picture 2" descr="C:\Users\jmurray\Documents\CBBoat\Subscale\Config1_Pics\20141231_00345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51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4465" y="1143000"/>
            <a:ext cx="550585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smtClean="0"/>
              <a:t>1.66x design Load (30 lbs.), </a:t>
            </a:r>
            <a:r>
              <a:rPr lang="en-US" sz="2200" dirty="0" smtClean="0"/>
              <a:t>Stacked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smtClean="0"/>
              <a:t>Probably </a:t>
            </a:r>
            <a:r>
              <a:rPr lang="en-US" sz="2200" dirty="0" smtClean="0"/>
              <a:t>could do 3-4x design </a:t>
            </a:r>
            <a:r>
              <a:rPr lang="en-US" sz="2200" dirty="0" smtClean="0"/>
              <a:t>load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200" dirty="0" smtClean="0"/>
              <a:t>Translates </a:t>
            </a:r>
            <a:r>
              <a:rPr lang="en-US" sz="2200" dirty="0" smtClean="0"/>
              <a:t>to 1.5 to 2x at full </a:t>
            </a:r>
            <a:r>
              <a:rPr lang="en-US" sz="2200" dirty="0" smtClean="0"/>
              <a:t>scale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200" dirty="0"/>
              <a:t>Should d-test the model to </a:t>
            </a:r>
            <a:r>
              <a:rPr lang="en-US" sz="2200" dirty="0" smtClean="0"/>
              <a:t>verify…</a:t>
            </a:r>
            <a:endParaRPr lang="en-US" sz="2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smtClean="0"/>
              <a:t>Stacked, end supported loading is c</a:t>
            </a:r>
            <a:r>
              <a:rPr lang="en-US" sz="2200" dirty="0" smtClean="0"/>
              <a:t>onservative </a:t>
            </a:r>
            <a:r>
              <a:rPr lang="en-US" sz="2200" dirty="0" smtClean="0"/>
              <a:t>w.r.t. </a:t>
            </a:r>
            <a:r>
              <a:rPr lang="en-US" sz="2200" dirty="0" smtClean="0"/>
              <a:t>water loading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 smtClean="0"/>
              <a:t>Boat empty weight of 2.5 lbs.</a:t>
            </a:r>
            <a:endParaRPr lang="en-US" sz="2200" dirty="0" smtClean="0"/>
          </a:p>
        </p:txBody>
      </p:sp>
      <p:pic>
        <p:nvPicPr>
          <p:cNvPr id="8194" name="Picture 2" descr="C:\Users\jmurray\Documents\CBBoat\Subscale\Config1_Pics\20141231_0051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314" y="1251857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5029200" y="1219200"/>
            <a:ext cx="1414490" cy="3048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6" name="Picture 4" descr="C:\Users\jmurray\Documents\CBBoat\Subscale\Config1_Pics\20141231_09324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61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92563" y="3708791"/>
            <a:ext cx="2087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Gus approves…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7220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6" name="Picture 2" descr="C:\Users\jmurray\Documents\CBBoat\Subscale\Config1_Pics\ChristmasCardboardBoat2014 01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763"/>
          <a:stretch/>
        </p:blipFill>
        <p:spPr bwMode="auto">
          <a:xfrm>
            <a:off x="457200" y="2057400"/>
            <a:ext cx="8128000" cy="455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95600" y="1491342"/>
            <a:ext cx="3028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1x design load (18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002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42" name="Picture 2" descr="C:\Users\jmurray\Documents\CBBoat\Subscale\Config1_Pics\20141231_10304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9248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5540830"/>
            <a:ext cx="4012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Design Waterline @ 18 </a:t>
            </a:r>
            <a:r>
              <a:rPr lang="en-US" sz="2800" dirty="0" err="1" smtClean="0">
                <a:solidFill>
                  <a:schemeClr val="bg1"/>
                </a:solidFill>
              </a:rPr>
              <a:t>lbs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>
            <a:stCxn id="3" idx="0"/>
          </p:cNvCxnSpPr>
          <p:nvPr/>
        </p:nvCxnSpPr>
        <p:spPr>
          <a:xfrm flipH="1" flipV="1">
            <a:off x="4279634" y="4669620"/>
            <a:ext cx="622028" cy="871210"/>
          </a:xfrm>
          <a:prstGeom prst="straightConnector1">
            <a:avLst/>
          </a:prstGeom>
          <a:ln w="1905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427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9218" name="Picture 2" descr="C:\Users\jmurray\Documents\CBBoat\Subscale\Config1_Pics\20141231_10342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1478224"/>
            <a:ext cx="333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1.66x design load (30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41443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2050" name="Picture 2" descr="C:\Users\jmurray\Documents\CBBoat\Subscale\Config1_Pics\20141231_10414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9540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jmurray\Documents\CBBoat\Subscale\Config1_Pics\20141231_10421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176" y="380238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4465" y="1284744"/>
            <a:ext cx="391871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About 5 minutes in water under 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No noticeable water inside hull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Waterline close to expected location at 1x design load (18 lbs.)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Positive lateral stability, but close to neutral (somewhat tippy)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Tried to get vertical load distribution correct…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Should try to quantify kayak metacenter location and match it…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1.66x design load tested without a problem</a:t>
            </a:r>
          </a:p>
        </p:txBody>
      </p:sp>
    </p:spTree>
    <p:extLst>
      <p:ext uri="{BB962C8B-B14F-4D97-AF65-F5344CB8AC3E}">
        <p14:creationId xmlns:p14="http://schemas.microsoft.com/office/powerpoint/2010/main" val="2234013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5334000"/>
          </a:xfrm>
        </p:spPr>
        <p:txBody>
          <a:bodyPr>
            <a:normAutofit fontScale="85000" lnSpcReduction="20000"/>
          </a:bodyPr>
          <a:lstStyle/>
          <a:p>
            <a:r>
              <a:rPr lang="en-US" sz="2600" dirty="0" smtClean="0"/>
              <a:t>Cage and skin structure</a:t>
            </a:r>
          </a:p>
          <a:p>
            <a:r>
              <a:rPr lang="en-US" sz="2600" dirty="0" smtClean="0"/>
              <a:t>Internal cage for longitudinal load distribution</a:t>
            </a:r>
          </a:p>
          <a:p>
            <a:pPr lvl="1"/>
            <a:r>
              <a:rPr lang="en-US" sz="2600" dirty="0" smtClean="0"/>
              <a:t>Keeps hull skin from having to carry longitudinal bending moment and out-of-plane shear (boat won’t fold up when wet)</a:t>
            </a:r>
          </a:p>
          <a:p>
            <a:pPr lvl="1"/>
            <a:r>
              <a:rPr lang="en-US" sz="2600" dirty="0" smtClean="0"/>
              <a:t>Beams can be isolated from water (wrap in strapping tape)</a:t>
            </a:r>
          </a:p>
          <a:p>
            <a:pPr lvl="1"/>
            <a:r>
              <a:rPr lang="en-US" sz="2600" dirty="0" smtClean="0"/>
              <a:t>Modular bay structure carries full load of 1 </a:t>
            </a:r>
            <a:r>
              <a:rPr lang="en-US" sz="2600" dirty="0" err="1" smtClean="0"/>
              <a:t>pax</a:t>
            </a:r>
            <a:r>
              <a:rPr lang="en-US" sz="2600" dirty="0" smtClean="0"/>
              <a:t> (175 </a:t>
            </a:r>
            <a:r>
              <a:rPr lang="en-US" sz="2600" dirty="0" err="1" smtClean="0"/>
              <a:t>lbs</a:t>
            </a:r>
            <a:r>
              <a:rPr lang="en-US" sz="2600" dirty="0" smtClean="0"/>
              <a:t>)</a:t>
            </a:r>
            <a:endParaRPr lang="en-US" sz="2600" dirty="0"/>
          </a:p>
          <a:p>
            <a:pPr lvl="1"/>
            <a:r>
              <a:rPr lang="en-US" sz="2600" dirty="0" smtClean="0"/>
              <a:t>Add bays to add </a:t>
            </a:r>
            <a:r>
              <a:rPr lang="en-US" sz="2600" dirty="0" err="1" smtClean="0"/>
              <a:t>pax</a:t>
            </a:r>
            <a:endParaRPr lang="en-US" sz="2600" dirty="0" smtClean="0"/>
          </a:p>
          <a:p>
            <a:r>
              <a:rPr lang="en-US" sz="2600" dirty="0" smtClean="0"/>
              <a:t>Single piece skin folded to correct shape and strapped around cage (strapping tape)</a:t>
            </a:r>
          </a:p>
          <a:p>
            <a:pPr lvl="1"/>
            <a:r>
              <a:rPr lang="en-US" sz="2600" dirty="0" smtClean="0"/>
              <a:t>No hull penetrations, slow to take on water</a:t>
            </a:r>
          </a:p>
          <a:p>
            <a:pPr lvl="1"/>
            <a:r>
              <a:rPr lang="en-US" sz="2600" dirty="0" smtClean="0"/>
              <a:t>Skin still provides reasonable torsional rigidity when wet</a:t>
            </a:r>
          </a:p>
          <a:p>
            <a:r>
              <a:rPr lang="en-US" sz="2600" dirty="0" err="1" smtClean="0"/>
              <a:t>Config</a:t>
            </a:r>
            <a:r>
              <a:rPr lang="en-US" sz="2600" dirty="0" smtClean="0"/>
              <a:t> 1 (full scale)</a:t>
            </a:r>
          </a:p>
          <a:p>
            <a:pPr lvl="1"/>
            <a:r>
              <a:rPr lang="en-US" sz="2600" dirty="0" smtClean="0"/>
              <a:t>Kayak-like configuration</a:t>
            </a:r>
          </a:p>
          <a:p>
            <a:pPr lvl="1"/>
            <a:r>
              <a:rPr lang="en-US" sz="2600" dirty="0" smtClean="0"/>
              <a:t>Seat depth of 1 in below WL, height of 4 in. above floor</a:t>
            </a:r>
          </a:p>
          <a:p>
            <a:pPr lvl="1"/>
            <a:r>
              <a:rPr lang="en-US" sz="2600" dirty="0" smtClean="0"/>
              <a:t>Four beams, 2 in. square, glued cardboard lamina, strapping tape</a:t>
            </a:r>
          </a:p>
          <a:p>
            <a:pPr lvl="1"/>
            <a:r>
              <a:rPr lang="en-US" sz="2600" dirty="0" smtClean="0"/>
              <a:t>55 deg. sidewall, 35 deg. bow angle, 4 ft. x 33 in. bays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57256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jmurray\Documents\CBBoat\Subscale\Config1_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6" t="25028" r="8410" b="23697"/>
          <a:stretch/>
        </p:blipFill>
        <p:spPr bwMode="auto">
          <a:xfrm>
            <a:off x="4846320" y="2834640"/>
            <a:ext cx="4206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murray\Documents\CBBoat\Subscale\Config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5" t="20262" r="19991" b="15643"/>
          <a:stretch/>
        </p:blipFill>
        <p:spPr bwMode="auto">
          <a:xfrm>
            <a:off x="5029200" y="4206240"/>
            <a:ext cx="41148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Subscale Test Article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3837"/>
            <a:ext cx="5029200" cy="4830763"/>
          </a:xfrm>
        </p:spPr>
        <p:txBody>
          <a:bodyPr>
            <a:noAutofit/>
          </a:bodyPr>
          <a:lstStyle/>
          <a:p>
            <a:r>
              <a:rPr lang="en-US" sz="2200" dirty="0" smtClean="0"/>
              <a:t>46% scale, single bay model</a:t>
            </a:r>
          </a:p>
          <a:p>
            <a:pPr lvl="1"/>
            <a:r>
              <a:rPr lang="en-US" sz="2200" dirty="0" smtClean="0"/>
              <a:t>Single piece hull skin fits on extra large moving box</a:t>
            </a:r>
          </a:p>
          <a:p>
            <a:r>
              <a:rPr lang="en-US" sz="2200" dirty="0" smtClean="0"/>
              <a:t>Design load of 18 </a:t>
            </a:r>
            <a:r>
              <a:rPr lang="en-US" sz="2200" dirty="0" err="1" smtClean="0"/>
              <a:t>lbs</a:t>
            </a:r>
            <a:r>
              <a:rPr lang="en-US" sz="2200" dirty="0" smtClean="0"/>
              <a:t> (buoyant force scales as L^3)</a:t>
            </a:r>
          </a:p>
          <a:p>
            <a:r>
              <a:rPr lang="en-US" sz="2200" dirty="0"/>
              <a:t>S</a:t>
            </a:r>
            <a:r>
              <a:rPr lang="en-US" sz="2200" dirty="0" smtClean="0"/>
              <a:t>tructural stress (for a given load) scales as 1/L^2</a:t>
            </a:r>
          </a:p>
          <a:p>
            <a:pPr lvl="1"/>
            <a:r>
              <a:rPr lang="en-US" sz="2200" dirty="0" smtClean="0"/>
              <a:t>Structural margin @ design load doubles for a half scale model</a:t>
            </a:r>
          </a:p>
          <a:p>
            <a:r>
              <a:rPr lang="en-US" sz="2200" dirty="0" smtClean="0"/>
              <a:t>“Seat” bulkhead in center for load testing</a:t>
            </a:r>
            <a:endParaRPr lang="en-US" sz="2200" dirty="0"/>
          </a:p>
        </p:txBody>
      </p:sp>
      <p:pic>
        <p:nvPicPr>
          <p:cNvPr id="1029" name="Picture 5" descr="C:\Users\jmurray\Documents\CBBoat\Subscale\Config1_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320" y="1051306"/>
            <a:ext cx="3800000" cy="178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856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1026" name="Picture 2" descr="C:\Users\jmurray\Documents\CBBoat\Subscale\Config1_Pics\20141229_0041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jmurray\Documents\CBBoat\Subscale\Config1_Pics\20141229_212546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2954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04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Construction Pics</a:t>
            </a:r>
          </a:p>
        </p:txBody>
      </p:sp>
      <p:pic>
        <p:nvPicPr>
          <p:cNvPr id="2050" name="Picture 2" descr="C:\Users\jmurray\Documents\CBBoat\Subscale\Config1_Pics\20141230_11422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jmurray\Documents\CBBoat\Subscale\Config1_Pics\20141230_1456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jmurray\Documents\CBBoat\Subscale\Config1_Pics\20141230_16311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219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96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Pics</a:t>
            </a:r>
          </a:p>
        </p:txBody>
      </p:sp>
      <p:pic>
        <p:nvPicPr>
          <p:cNvPr id="3074" name="Picture 2" descr="C:\Users\jmurray\Documents\CBBoat\Subscale\Config1_Pics\20141230_18054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7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murray\Documents\CBBoat\Subscale\Config1_Pics\20141230_18145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1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jmurray\Documents\CBBoat\Subscale\Config1_Pics\20141230_21433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46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25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5122" name="Picture 2" descr="C:\Users\jmurray\Documents\CBBoat\Subscale\Config1_Pics\20141230_193826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jmurray\Documents\CBBoat\Subscale\Config1_Pics\20141230_21455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052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33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6147" name="Picture 3" descr="C:\Users\jmurray\Documents\CBBoat\Subscale\Config1_Pics\20141231_09320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733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jmurray\Documents\CBBoat\Subscale\Config1_Pics\20141231_093344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86" y="1524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jmurray\Documents\CBBoat\Subscale\Config1_Pics\20141231_09190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559300" y="2588986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478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90800" y="1416669"/>
            <a:ext cx="3629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</a:t>
            </a:r>
            <a:endParaRPr lang="en-US" sz="3200" dirty="0"/>
          </a:p>
        </p:txBody>
      </p:sp>
      <p:pic>
        <p:nvPicPr>
          <p:cNvPr id="4100" name="Picture 4" descr="C:\Users\jmurray\Documents\CBBoat\Subscale\Config1_Pics\20141231_003357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756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392</Words>
  <Application>Microsoft Office PowerPoint</Application>
  <PresentationFormat>On-screen Show (4:3)</PresentationFormat>
  <Paragraphs>55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Cardboard Boat</vt:lpstr>
      <vt:lpstr>Design</vt:lpstr>
      <vt:lpstr>Subscale Test Article</vt:lpstr>
      <vt:lpstr>Construction Pics</vt:lpstr>
      <vt:lpstr>Construction Pics</vt:lpstr>
      <vt:lpstr>Construction Pics</vt:lpstr>
      <vt:lpstr>Construction Pics</vt:lpstr>
      <vt:lpstr>Construction Pics</vt:lpstr>
      <vt:lpstr>End Supported Load Test</vt:lpstr>
      <vt:lpstr>End Supported Load Test</vt:lpstr>
      <vt:lpstr>End Supported Load Test</vt:lpstr>
      <vt:lpstr>In-Water Test</vt:lpstr>
      <vt:lpstr>In-Water Test</vt:lpstr>
      <vt:lpstr>In-Water Test</vt:lpstr>
      <vt:lpstr>In-Water Test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Cardboard Boat</dc:title>
  <dc:creator>Murray, Jonathan</dc:creator>
  <cp:lastModifiedBy>Murray, Jonathan</cp:lastModifiedBy>
  <cp:revision>27</cp:revision>
  <dcterms:created xsi:type="dcterms:W3CDTF">2006-08-16T00:00:00Z</dcterms:created>
  <dcterms:modified xsi:type="dcterms:W3CDTF">2015-01-02T17:49:59Z</dcterms:modified>
</cp:coreProperties>
</file>

<file path=docProps/thumbnail.jpeg>
</file>